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C1B"/>
    <a:srgbClr val="E6C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2" d="100"/>
          <a:sy n="62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1702E-25C6-8940-80DE-BB5F1D3EE7E3}" type="datetimeFigureOut">
              <a:rPr lang="en-US" smtClean="0"/>
              <a:pPr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053D-2815-3543-82AC-0B66E9CA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348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Title (Times New Roman)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643513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Subtitle (In Times New Roman, or Adobe Caslon Pro if available.)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23273"/>
          </a:xfrm>
          <a:prstGeom prst="rect">
            <a:avLst/>
          </a:prstGeom>
          <a:solidFill>
            <a:srgbClr val="F3CC1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DEP_Logo_Centered_2Color_Uncoated_PM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803" y="4084414"/>
            <a:ext cx="2868393" cy="22070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20742" y="553147"/>
            <a:ext cx="583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Note: For the gold fill, please enter CMYK values as follows: 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C</a:t>
            </a:r>
            <a:r>
              <a:rPr lang="en-US" smtClean="0">
                <a:latin typeface="Times New Roman"/>
                <a:cs typeface="Times New Roman"/>
              </a:rPr>
              <a:t>=3, </a:t>
            </a:r>
            <a:r>
              <a:rPr lang="en-US" dirty="0" smtClean="0">
                <a:latin typeface="Times New Roman"/>
                <a:cs typeface="Times New Roman"/>
              </a:rPr>
              <a:t>M=12, Y=100, and K=0. 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>
                <a:latin typeface="Times New Roman"/>
                <a:cs typeface="Times New Roman"/>
              </a:rPr>
              <a:t>Title (In Times New Roman)</a:t>
            </a:r>
            <a:endParaRPr lang="en-US" cap="small" dirty="0">
              <a:latin typeface="Times New Roman"/>
              <a:cs typeface="Times New Roman"/>
            </a:endParaRPr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Body text in Times New Roman, or Adobe Caslon Pro if available.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23273"/>
          </a:xfrm>
          <a:prstGeom prst="rect">
            <a:avLst/>
          </a:prstGeom>
          <a:solidFill>
            <a:srgbClr val="F3CC1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56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 (Times New Roman)</vt:lpstr>
      <vt:lpstr>Title (In Times New Roman)</vt:lpstr>
    </vt:vector>
  </TitlesOfParts>
  <Company>DePauw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 [Garamond]</dc:title>
  <dc:creator>Jonathan Coffin</dc:creator>
  <cp:lastModifiedBy>DePauw University</cp:lastModifiedBy>
  <cp:revision>7</cp:revision>
  <dcterms:created xsi:type="dcterms:W3CDTF">2013-04-05T17:08:35Z</dcterms:created>
  <dcterms:modified xsi:type="dcterms:W3CDTF">2015-09-08T18:19:27Z</dcterms:modified>
</cp:coreProperties>
</file>