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2742"/>
  </p:normalViewPr>
  <p:slideViewPr>
    <p:cSldViewPr snapToGrid="0" snapToObjects="1">
      <p:cViewPr varScale="1">
        <p:scale>
          <a:sx n="78" d="100"/>
          <a:sy n="78" d="100"/>
        </p:scale>
        <p:origin x="-110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C606A-0ED9-274B-A706-E9A08E2918BF}" type="datetimeFigureOut">
              <a:rPr lang="en-US" smtClean="0"/>
              <a:t>2/19/17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C16E5-331B-CC48-B8BD-06D76B3F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3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Housing-attracting</a:t>
            </a:r>
            <a:r>
              <a:rPr lang="en-US" baseline="0" dirty="0" smtClean="0"/>
              <a:t> a range of students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Greencastle schedule.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C16E5-331B-CC48-B8BD-06D76B3FE5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48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Rolling </a:t>
            </a:r>
            <a:r>
              <a:rPr lang="en-US" smtClean="0"/>
              <a:t>deadlines for FDC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C16E5-331B-CC48-B8BD-06D76B3FE5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61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IUSE Curricular Reform Award—spring deadline is </a:t>
            </a:r>
            <a:r>
              <a:rPr lang="en-US" dirty="0" smtClean="0"/>
              <a:t>this Friday </a:t>
            </a:r>
            <a:r>
              <a:rPr lang="en-US" dirty="0" smtClean="0"/>
              <a:t>(2/24)</a:t>
            </a:r>
          </a:p>
          <a:p>
            <a:endParaRPr lang="en-US" dirty="0"/>
          </a:p>
          <a:p>
            <a:r>
              <a:rPr lang="en-US" dirty="0" smtClean="0"/>
              <a:t>Summer pedagogy workshop:  June 27-</a:t>
            </a:r>
            <a:r>
              <a:rPr lang="en-US" dirty="0" smtClean="0"/>
              <a:t>29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Next Brown Bag division </a:t>
            </a:r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Thursday, March 9</a:t>
            </a:r>
            <a:r>
              <a:rPr lang="en-US" baseline="30000" dirty="0" smtClean="0"/>
              <a:t>th</a:t>
            </a:r>
            <a:r>
              <a:rPr lang="en-US" dirty="0" smtClean="0"/>
              <a:t> at 11:30</a:t>
            </a:r>
          </a:p>
          <a:p>
            <a:pPr lvl="1"/>
            <a:r>
              <a:rPr lang="en-US" dirty="0" smtClean="0"/>
              <a:t>Monday, April 10</a:t>
            </a:r>
            <a:r>
              <a:rPr lang="en-US" baseline="30000" dirty="0" smtClean="0"/>
              <a:t>th</a:t>
            </a:r>
            <a:r>
              <a:rPr lang="en-US" dirty="0" smtClean="0"/>
              <a:t> at 11:30 </a:t>
            </a:r>
          </a:p>
          <a:p>
            <a:pPr lvl="1"/>
            <a:r>
              <a:rPr lang="en-US" dirty="0" smtClean="0"/>
              <a:t>Thursday, May 4</a:t>
            </a:r>
            <a:r>
              <a:rPr lang="en-US" baseline="30000" dirty="0" smtClean="0"/>
              <a:t>th</a:t>
            </a:r>
            <a:r>
              <a:rPr lang="en-US" dirty="0" smtClean="0"/>
              <a:t> at 11:30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7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faculty-student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Overarching</a:t>
            </a:r>
          </a:p>
          <a:p>
            <a:pPr lvl="1"/>
            <a:r>
              <a:rPr lang="en-US" sz="2400" dirty="0" smtClean="0"/>
              <a:t>How does the institution view this activity?  Research?  Service?  Teaching?</a:t>
            </a:r>
          </a:p>
          <a:p>
            <a:pPr lvl="1"/>
            <a:r>
              <a:rPr lang="en-US" sz="2400" dirty="0" smtClean="0"/>
              <a:t>SM faculty are the only ones who have this requirement in Appendix B</a:t>
            </a:r>
          </a:p>
          <a:p>
            <a:pPr lvl="1"/>
            <a:r>
              <a:rPr lang="en-US" sz="2400" dirty="0" smtClean="0"/>
              <a:t>Adequate </a:t>
            </a:r>
            <a:r>
              <a:rPr lang="en-US" sz="2400" dirty="0" smtClean="0"/>
              <a:t>compensation-money/teaching credit? (e.g., research with SRF students gets teaching credit)</a:t>
            </a:r>
          </a:p>
          <a:p>
            <a:pPr lvl="1"/>
            <a:r>
              <a:rPr lang="en-US" sz="2400" dirty="0" smtClean="0"/>
              <a:t>Adequate </a:t>
            </a:r>
            <a:r>
              <a:rPr lang="en-US" sz="2400" dirty="0" smtClean="0"/>
              <a:t>institutional support for material costs</a:t>
            </a:r>
            <a:r>
              <a:rPr lang="en-US" sz="2400" dirty="0" smtClean="0"/>
              <a:t>?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75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faculty-student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Summer</a:t>
            </a:r>
          </a:p>
          <a:p>
            <a:pPr lvl="1"/>
            <a:r>
              <a:rPr lang="en-US" sz="2400" dirty="0" smtClean="0"/>
              <a:t>Perception that there are fewer faculty participating</a:t>
            </a:r>
          </a:p>
          <a:p>
            <a:pPr lvl="1"/>
            <a:r>
              <a:rPr lang="en-US" sz="2400" dirty="0" smtClean="0"/>
              <a:t>Stipend (for both faculty and students) has stayed flat for </a:t>
            </a:r>
            <a:r>
              <a:rPr lang="en-US" sz="2400" dirty="0" smtClean="0"/>
              <a:t>years</a:t>
            </a:r>
            <a:endParaRPr lang="en-US" sz="2400" dirty="0" smtClean="0"/>
          </a:p>
          <a:p>
            <a:pPr lvl="1"/>
            <a:r>
              <a:rPr lang="en-US" sz="2400" dirty="0" smtClean="0"/>
              <a:t>Work-life balance: some time for summer </a:t>
            </a:r>
            <a:r>
              <a:rPr lang="en-US" sz="2400" dirty="0" smtClean="0"/>
              <a:t>vacation</a:t>
            </a:r>
            <a:endParaRPr lang="en-US" sz="2400" dirty="0" smtClean="0"/>
          </a:p>
          <a:p>
            <a:pPr lvl="1"/>
            <a:r>
              <a:rPr lang="en-US" sz="2400" dirty="0" smtClean="0"/>
              <a:t>Enough resources for research materials?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aculty </a:t>
            </a:r>
            <a:r>
              <a:rPr lang="en-US" sz="2400" dirty="0" smtClean="0"/>
              <a:t>pay docked if they were gone to attend a conference or </a:t>
            </a:r>
            <a:r>
              <a:rPr lang="en-US" sz="2400" dirty="0" smtClean="0"/>
              <a:t>workshop </a:t>
            </a:r>
            <a:endParaRPr lang="en-US" sz="2400" dirty="0" smtClean="0"/>
          </a:p>
          <a:p>
            <a:pPr lvl="1"/>
            <a:r>
              <a:rPr lang="en-US" sz="2400" dirty="0" smtClean="0"/>
              <a:t>Challenges to a single d</a:t>
            </a:r>
            <a:r>
              <a:rPr lang="en-US" sz="2400" dirty="0" smtClean="0"/>
              <a:t>eadline </a:t>
            </a:r>
            <a:r>
              <a:rPr lang="en-US" sz="2400" dirty="0" smtClean="0"/>
              <a:t>for summer </a:t>
            </a:r>
            <a:r>
              <a:rPr lang="en-US" sz="2400" dirty="0" smtClean="0"/>
              <a:t>application</a:t>
            </a:r>
            <a:endParaRPr lang="en-US" sz="2400" dirty="0" smtClean="0"/>
          </a:p>
          <a:p>
            <a:pPr lvl="1"/>
            <a:r>
              <a:rPr lang="en-US" sz="2400" dirty="0" smtClean="0"/>
              <a:t>Can feel isolating for student if only one in department</a:t>
            </a:r>
          </a:p>
          <a:p>
            <a:pPr lvl="1"/>
            <a:r>
              <a:rPr lang="en-US" sz="2400" dirty="0" smtClean="0"/>
              <a:t>Some faculty want a longer research commitment from students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suggestions for improvement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</a:t>
            </a:r>
            <a:r>
              <a:rPr lang="en-US" dirty="0" smtClean="0"/>
              <a:t>organized/transparent </a:t>
            </a:r>
            <a:r>
              <a:rPr lang="en-US" dirty="0" smtClean="0"/>
              <a:t>process for identifying </a:t>
            </a:r>
            <a:r>
              <a:rPr lang="en-US" smtClean="0"/>
              <a:t>which </a:t>
            </a:r>
            <a:r>
              <a:rPr lang="en-US" smtClean="0"/>
              <a:t>departments/faculty </a:t>
            </a:r>
            <a:r>
              <a:rPr lang="en-US" dirty="0" smtClean="0"/>
              <a:t>are sponsoring research</a:t>
            </a:r>
          </a:p>
          <a:p>
            <a:r>
              <a:rPr lang="en-US" dirty="0" smtClean="0"/>
              <a:t>Greater flexibility in defining research and summer schedule</a:t>
            </a:r>
          </a:p>
          <a:p>
            <a:r>
              <a:rPr lang="en-US" dirty="0" smtClean="0"/>
              <a:t>Tangible compensation for faculty sponsoring research (e.g., money, teaching credit, reassigned time)</a:t>
            </a:r>
          </a:p>
          <a:p>
            <a:r>
              <a:rPr lang="en-US" dirty="0" smtClean="0"/>
              <a:t>Rotations </a:t>
            </a:r>
            <a:r>
              <a:rPr lang="en-US" dirty="0" smtClean="0"/>
              <a:t>within </a:t>
            </a:r>
            <a:r>
              <a:rPr lang="en-US" dirty="0" smtClean="0"/>
              <a:t>departments </a:t>
            </a:r>
          </a:p>
          <a:p>
            <a:r>
              <a:rPr lang="en-US" dirty="0" smtClean="0"/>
              <a:t>Departments could guarantee X number of summer research spots and university provides guaranteed funds</a:t>
            </a:r>
          </a:p>
          <a:p>
            <a:r>
              <a:rPr lang="en-US" dirty="0" smtClean="0"/>
              <a:t>Build greater sense of community among student researchers</a:t>
            </a:r>
          </a:p>
          <a:p>
            <a:r>
              <a:rPr lang="en-US" dirty="0" smtClean="0"/>
              <a:t>Greater coordination with SRF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0903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354</TotalTime>
  <Words>287</Words>
  <Application>Microsoft Macintosh PowerPoint</Application>
  <PresentationFormat>Custom</PresentationFormat>
  <Paragraphs>39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Berlin</vt:lpstr>
      <vt:lpstr>Reminders</vt:lpstr>
      <vt:lpstr>Challenges to faculty-student research</vt:lpstr>
      <vt:lpstr>Challenges to faculty-student research</vt:lpstr>
      <vt:lpstr>Initial suggestions for improvement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Reminders</dc:title>
  <dc:creator>Microsoft Office User</dc:creator>
  <cp:lastModifiedBy>Jackie Roberts</cp:lastModifiedBy>
  <cp:revision>7</cp:revision>
  <dcterms:created xsi:type="dcterms:W3CDTF">2017-02-19T18:29:21Z</dcterms:created>
  <dcterms:modified xsi:type="dcterms:W3CDTF">2017-02-20T02:55:40Z</dcterms:modified>
</cp:coreProperties>
</file>